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7817F-1BB3-4635-9D98-698A113FE52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98E15-67B1-4D79-A498-BB4970F8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We use this in EVERYTHING…. Research economics, fashion( what your wearing) , science, food, ect. Don</a:t>
            </a:r>
            <a:r>
              <a:rPr lang="fr-FR" altLang="en-US" smtClean="0">
                <a:latin typeface="Times New Roman" pitchFamily="18" charset="0"/>
              </a:rPr>
              <a:t>’</a:t>
            </a:r>
            <a:r>
              <a:rPr lang="en-US" altLang="ja-JP" smtClean="0">
                <a:latin typeface="Times New Roman" pitchFamily="18" charset="0"/>
              </a:rPr>
              <a:t>t think about the scientific method that is something that is isolated to science!!!</a:t>
            </a:r>
          </a:p>
          <a:p>
            <a:r>
              <a:rPr lang="en-US" altLang="en-US" smtClean="0">
                <a:latin typeface="Times New Roman" pitchFamily="18" charset="0"/>
              </a:rPr>
              <a:t>What is Biology talk about in characteristics of life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178BE97-6196-40E9-A814-A1C7386AF910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769D5C1-B7ED-447B-9D5D-F5F49E2632AA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553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553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BA6DF9DB-5F41-417A-953C-352AF1C39B4D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56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656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fld id="{62B348FC-C0D6-4B70-8C3F-25875A5BE158}" type="slidenum">
              <a:rPr lang="en-US" altLang="en-US" sz="1200" smtClean="0">
                <a:solidFill>
                  <a:srgbClr val="000000"/>
                </a:solidFill>
              </a:rPr>
              <a:pPr eaLnBrk="1" hangingPunct="1">
                <a:defRPr/>
              </a:pPr>
              <a:t>13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7987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987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3D025EB-88E0-465F-9A83-2B15BC0D1CA6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089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8089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charset="0"/>
              <a:buNone/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9A0FE32B-9344-4AC0-B9A9-615C0E27644D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EBDF874E-B589-4699-80C4-5163853BD192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427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F437AB9-2875-4E51-9C8B-FDFA40F0EBC6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734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734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B84685DC-62DF-4F24-993D-A59DAFEAD23D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836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83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84E9EACB-5E8F-4394-B876-1A781B9A923B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939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93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171606CE-1B15-468F-8C87-929D3FF217A6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041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041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B69B968-13E0-44FE-9A30-2B2127C00A81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4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14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895D43F0-EB58-4456-8E52-2A345C2237D0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348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349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CB958FC-932E-4F85-92BE-0BD3CA7504F6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451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451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3832A-C571-4FEA-B125-C161014DC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3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EA620-5FB3-45D9-9199-F5272F248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91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C364F-F14B-4738-8591-87D9149D5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197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0940F-02B0-4FEA-8EE9-2950D01A4A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43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8013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8013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71174-8674-46D3-A550-E24D35372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585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ECD675E4-58DE-4215-93B1-72DEA414E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572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7DEBE-E091-4924-AC11-165B9F4F2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613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C4F69-9FE9-4047-8BD0-3D1D78534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973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BA7E8-7C65-4D8F-ADFA-1ABD5A0CA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231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FA0F1-1675-4DAF-9763-2235CE242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530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AC700-8793-4B9B-B75B-0AB6E633B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91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DCEE8-D4D2-499E-B2CD-AB3F9183FA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687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03584-ABA5-4BCE-8923-BDB3A2661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508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708D8-561C-4168-AE39-64F89DD0C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700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038A2-3CAF-45A1-B33A-BBCE76FDF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067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D3EA-7A3E-4D34-9494-7F9957EF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436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E6A9C-6983-4EE9-892F-484CD43E19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598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D33A3-4145-4DD6-B473-6EB9E25FF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614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AFB5A-3AD5-42AB-98FA-3630ABEF6F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81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8013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8013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F9662-AAE2-4CFF-BBCF-649119BBA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159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DB5677-161C-450A-AB90-D49834C71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98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6F550-C9F6-4377-AEEF-81B316C03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3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065F7-9CFD-4608-A5A5-C3254E8B6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58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1F0D4-A0D6-4516-A9A6-8A1C4392D8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63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D40A3-70B2-4825-8F41-E95FBED4D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52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09B96-DD19-4258-AB8F-B54ACE3E79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46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DAD46-D064-47C2-9CA7-E58215B9A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92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9C863-B925-499F-812F-6186F63672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98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Arial" charset="0"/>
                <a:ea typeface="SimSun" charset="0"/>
                <a:cs typeface="Arial Unicode MS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Arial" charset="0"/>
                <a:ea typeface="SimSun" charset="0"/>
                <a:cs typeface="Arial Unicode MS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</a:pPr>
            <a:fld id="{68A329CF-605A-49B6-93C4-6FE56E92919F}" type="slidenum">
              <a:rPr lang="en-US" altLang="en-US"/>
              <a:pPr defTabSz="457200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50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Arial" charset="0"/>
                <a:ea typeface="SimSun" charset="0"/>
                <a:cs typeface="Arial Unicode MS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Arial" charset="0"/>
                <a:ea typeface="SimSun" charset="0"/>
                <a:cs typeface="Arial Unicode MS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C34DD639-6287-4F19-B037-015D8E496A49}" type="slidenum">
              <a:rPr lang="en-US" altLang="en-US"/>
              <a:pPr defTabSz="457200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58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CCFFFF"/>
          </a:solidFill>
          <a:latin typeface="Arial" charset="0"/>
          <a:ea typeface="SimSun" charset="0"/>
          <a:cs typeface="SimSun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en-US" dirty="0" smtClean="0"/>
              <a:t>Scientific Investigation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/>
              <a:t>Question 5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mtClean="0"/>
              <a:t>Are there any pedestrians on the road? </a:t>
            </a:r>
          </a:p>
        </p:txBody>
      </p:sp>
    </p:spTree>
    <p:extLst>
      <p:ext uri="{BB962C8B-B14F-4D97-AF65-F5344CB8AC3E}">
        <p14:creationId xmlns:p14="http://schemas.microsoft.com/office/powerpoint/2010/main" val="2233882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89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Answers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6470650"/>
          </a:xfrm>
        </p:spPr>
        <p:txBody>
          <a:bodyPr/>
          <a:lstStyle/>
          <a:p>
            <a:pPr marL="608013" indent="-608013" eaLnBrk="1" hangingPunct="1">
              <a:buClr>
                <a:srgbClr val="FFFFFF"/>
              </a:buClr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/>
              <a:t>Yes</a:t>
            </a:r>
          </a:p>
          <a:p>
            <a:pPr marL="608013" indent="-608013" eaLnBrk="1" hangingPunct="1">
              <a:buClr>
                <a:srgbClr val="FFFFFF"/>
              </a:buClr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/>
              <a:t>Blue</a:t>
            </a:r>
          </a:p>
          <a:p>
            <a:pPr marL="608013" indent="-608013" eaLnBrk="1" hangingPunct="1">
              <a:buClr>
                <a:srgbClr val="FFFFFF"/>
              </a:buClr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/>
              <a:t>Yes</a:t>
            </a:r>
          </a:p>
          <a:p>
            <a:pPr marL="608013" indent="-608013" eaLnBrk="1" hangingPunct="1">
              <a:buClr>
                <a:srgbClr val="FFFFFF"/>
              </a:buClr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/>
              <a:t>35 mph</a:t>
            </a:r>
          </a:p>
          <a:p>
            <a:pPr marL="608013" indent="-608013" eaLnBrk="1" hangingPunct="1">
              <a:buClr>
                <a:srgbClr val="FFFFFF"/>
              </a:buClr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/>
              <a:t>No</a:t>
            </a:r>
          </a:p>
          <a:p>
            <a:pPr marL="608013" indent="-608013" eaLnBrk="1" hangingPunct="1">
              <a:buClr>
                <a:srgbClr val="FFFFFF"/>
              </a:buClr>
              <a:buFont typeface="Times New Roman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dirty="0" smtClean="0"/>
          </a:p>
          <a:p>
            <a:pPr marL="608013" indent="-608013" eaLnBrk="1" hangingPunct="1">
              <a:buClr>
                <a:srgbClr val="FFFFFF"/>
              </a:buClr>
              <a:buFont typeface="Times New Roman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dirty="0" smtClean="0"/>
          </a:p>
          <a:p>
            <a:pPr marL="608013" indent="-608013" eaLnBrk="1" hangingPunct="1">
              <a:buClr>
                <a:srgbClr val="FFFFFF"/>
              </a:buClr>
              <a:buFont typeface="Times New Roman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dirty="0" smtClean="0"/>
          </a:p>
          <a:p>
            <a:pPr marL="608013" indent="-608013" eaLnBrk="1" hangingPunct="1">
              <a:buClr>
                <a:srgbClr val="FFFFFF"/>
              </a:buClr>
              <a:buFont typeface="Times New Roman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dirty="0" smtClean="0"/>
          </a:p>
          <a:p>
            <a:pPr marL="608013" indent="-608013" eaLnBrk="1" hangingPunct="1">
              <a:buClr>
                <a:srgbClr val="FFFFFF"/>
              </a:buClr>
              <a:buFont typeface="Times New Roman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2189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</p:spPr>
        <p:txBody>
          <a:bodyPr lIns="91440" tIns="45720" rIns="91440" bIns="4572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400" smtClean="0"/>
              <a:t>Find 3 Differences..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685800"/>
            <a:ext cx="61722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47061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6324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531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en-US" u="sng" dirty="0" smtClean="0"/>
              <a:t>Qua</a:t>
            </a:r>
            <a:r>
              <a:rPr lang="en-US" dirty="0" smtClean="0"/>
              <a:t>litative </a:t>
            </a:r>
            <a:r>
              <a:rPr lang="en-US" u="sng" dirty="0" smtClean="0"/>
              <a:t>Quant</a:t>
            </a:r>
            <a:r>
              <a:rPr lang="en-US" dirty="0" smtClean="0"/>
              <a:t>itative Data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677988"/>
            <a:ext cx="4572000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Qual</a:t>
            </a:r>
            <a:r>
              <a:rPr lang="en-US" sz="2400" dirty="0">
                <a:solidFill>
                  <a:srgbClr val="FFFFFF"/>
                </a:solidFill>
              </a:rPr>
              <a:t>itative → </a:t>
            </a:r>
            <a:r>
              <a:rPr lang="en-US" sz="2400" dirty="0">
                <a:solidFill>
                  <a:srgbClr val="FF0000"/>
                </a:solidFill>
              </a:rPr>
              <a:t>Qual</a:t>
            </a:r>
            <a:r>
              <a:rPr lang="en-US" sz="2400" dirty="0">
                <a:solidFill>
                  <a:srgbClr val="FFFFFF"/>
                </a:solidFill>
              </a:rPr>
              <a:t>ity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 dirty="0">
              <a:solidFill>
                <a:srgbClr val="FFFFFF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</a:rPr>
              <a:t>Deals with descriptions.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</a:rPr>
              <a:t>Data can be observed but not measured.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</a:rPr>
              <a:t>Colors, textures, smells, tastes, appearance, beauty,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1612900"/>
            <a:ext cx="45720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Quant</a:t>
            </a:r>
            <a:r>
              <a:rPr lang="en-US" sz="2400" dirty="0">
                <a:solidFill>
                  <a:srgbClr val="FFFFFF"/>
                </a:solidFill>
              </a:rPr>
              <a:t>itative → </a:t>
            </a:r>
            <a:r>
              <a:rPr lang="en-US" sz="2400" dirty="0">
                <a:solidFill>
                  <a:srgbClr val="FF0000"/>
                </a:solidFill>
              </a:rPr>
              <a:t>Quant</a:t>
            </a:r>
            <a:r>
              <a:rPr lang="en-US" sz="2400" dirty="0">
                <a:solidFill>
                  <a:srgbClr val="FFFFFF"/>
                </a:solidFill>
              </a:rPr>
              <a:t>ity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 dirty="0">
              <a:solidFill>
                <a:srgbClr val="FFFFFF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</a:rPr>
              <a:t>Deals with numbers.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</a:rPr>
              <a:t>Data which can be measured.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</a:rPr>
              <a:t>Length, height, area, volume, weight, speed, time, temperature, humidity, sound levels, cost, members, ages, etc.</a:t>
            </a:r>
          </a:p>
        </p:txBody>
      </p:sp>
    </p:spTree>
    <p:extLst>
      <p:ext uri="{BB962C8B-B14F-4D97-AF65-F5344CB8AC3E}">
        <p14:creationId xmlns:p14="http://schemas.microsoft.com/office/powerpoint/2010/main" val="38186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en-US" dirty="0" smtClean="0"/>
              <a:t>When would we use scientific investigation?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sz="140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sz="140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/>
          </p:nvPr>
        </p:nvSpPr>
        <p:spPr>
          <a:xfrm>
            <a:off x="1371600" y="4724400"/>
            <a:ext cx="6400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="t"/>
          <a:lstStyle/>
          <a:p>
            <a:pPr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200" smtClean="0">
                <a:solidFill>
                  <a:srgbClr val="FFFFFF"/>
                </a:solidFill>
              </a:rPr>
              <a:t>A test of your observation skills…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600200" y="1600200"/>
            <a:ext cx="57689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457200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7000" dirty="0">
                <a:solidFill>
                  <a:srgbClr val="FF34A4"/>
                </a:solidFill>
              </a:rPr>
              <a:t>Observations &amp; Inferences</a:t>
            </a:r>
            <a:endParaRPr lang="en-US" dirty="0">
              <a:solidFill>
                <a:srgbClr val="FF34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661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sz="140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sz="140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>
                <a:solidFill>
                  <a:srgbClr val="000000"/>
                </a:solidFill>
              </a:rPr>
              <a:t>Note the Differences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953000"/>
          </a:xfrm>
          <a:solidFill>
            <a:srgbClr val="003366"/>
          </a:solidFill>
        </p:spPr>
        <p:txBody>
          <a:bodyPr/>
          <a:lstStyle/>
          <a:p>
            <a:pPr marL="341313" indent="-341313" eaLnBrk="1" hangingPunct="1">
              <a:buClr>
                <a:srgbClr val="FFFF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mtClean="0"/>
              <a:t>In laboratory exercises, record observations </a:t>
            </a:r>
            <a:r>
              <a:rPr lang="en-US" altLang="en-US" i="1" smtClean="0"/>
              <a:t>NOT</a:t>
            </a:r>
            <a:r>
              <a:rPr lang="en-US" altLang="en-US" smtClean="0"/>
              <a:t> inferences</a:t>
            </a:r>
          </a:p>
          <a:p>
            <a:pPr marL="341313" indent="-341313" eaLnBrk="1" hangingPunct="1">
              <a:buClr>
                <a:srgbClr val="FFFFFF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mtClean="0"/>
          </a:p>
          <a:p>
            <a:pPr marL="341313" indent="-341313" eaLnBrk="1" hangingPunct="1">
              <a:buClr>
                <a:srgbClr val="FFFF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mtClean="0"/>
              <a:t>Inferences may be used when writing the conclusion in your lab report</a:t>
            </a:r>
          </a:p>
          <a:p>
            <a:pPr marL="341313" indent="-341313" eaLnBrk="1" hangingPunct="1">
              <a:buClr>
                <a:srgbClr val="FFFFFF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b="1" smtClean="0"/>
          </a:p>
          <a:p>
            <a:pPr marL="341313" indent="-341313" eaLnBrk="1" hangingPunct="1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b="1" smtClean="0"/>
              <a:t>      </a:t>
            </a:r>
            <a:r>
              <a:rPr lang="en-US" altLang="en-US" b="1" i="1" smtClean="0"/>
              <a:t>Let’s test your observation skills…</a:t>
            </a:r>
          </a:p>
        </p:txBody>
      </p:sp>
    </p:spTree>
    <p:extLst>
      <p:ext uri="{BB962C8B-B14F-4D97-AF65-F5344CB8AC3E}">
        <p14:creationId xmlns:p14="http://schemas.microsoft.com/office/powerpoint/2010/main" val="2540634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Take a good look at this picture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95450"/>
            <a:ext cx="6324600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849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Question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mtClean="0"/>
              <a:t>Are there cars parked on the sides of the road? </a:t>
            </a:r>
          </a:p>
        </p:txBody>
      </p:sp>
    </p:spTree>
    <p:extLst>
      <p:ext uri="{BB962C8B-B14F-4D97-AF65-F5344CB8AC3E}">
        <p14:creationId xmlns:p14="http://schemas.microsoft.com/office/powerpoint/2010/main" val="1850961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Question 2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mtClean="0"/>
              <a:t>What color is the pickup truck driving in the road? </a:t>
            </a:r>
          </a:p>
        </p:txBody>
      </p:sp>
    </p:spTree>
    <p:extLst>
      <p:ext uri="{BB962C8B-B14F-4D97-AF65-F5344CB8AC3E}">
        <p14:creationId xmlns:p14="http://schemas.microsoft.com/office/powerpoint/2010/main" val="1065925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/>
              <a:t>Question 3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mtClean="0"/>
              <a:t>Any minivans around? </a:t>
            </a:r>
          </a:p>
        </p:txBody>
      </p:sp>
    </p:spTree>
    <p:extLst>
      <p:ext uri="{BB962C8B-B14F-4D97-AF65-F5344CB8AC3E}">
        <p14:creationId xmlns:p14="http://schemas.microsoft.com/office/powerpoint/2010/main" val="2522047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/>
              <a:t>Question 4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mtClean="0"/>
              <a:t>What's the speed limit? </a:t>
            </a:r>
          </a:p>
        </p:txBody>
      </p:sp>
    </p:spTree>
    <p:extLst>
      <p:ext uri="{BB962C8B-B14F-4D97-AF65-F5344CB8AC3E}">
        <p14:creationId xmlns:p14="http://schemas.microsoft.com/office/powerpoint/2010/main" val="948627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SimSun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SimSun" charset="0"/>
            <a:cs typeface="SimSu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SimSun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SimSun" charset="0"/>
            <a:cs typeface="SimSu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252</Words>
  <Application>Microsoft Office PowerPoint</Application>
  <PresentationFormat>On-screen Show (4:3)</PresentationFormat>
  <Paragraphs>58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 Presentation</vt:lpstr>
      <vt:lpstr>1_Blank Presentation</vt:lpstr>
      <vt:lpstr>Scientific Investigation</vt:lpstr>
      <vt:lpstr>When would we use scientific investigation? </vt:lpstr>
      <vt:lpstr>PowerPoint Presentation</vt:lpstr>
      <vt:lpstr>Note the Differences</vt:lpstr>
      <vt:lpstr>Take a good look at this picture</vt:lpstr>
      <vt:lpstr>Question 1</vt:lpstr>
      <vt:lpstr>Question 2</vt:lpstr>
      <vt:lpstr>Question 3</vt:lpstr>
      <vt:lpstr>Question 4</vt:lpstr>
      <vt:lpstr>Question 5</vt:lpstr>
      <vt:lpstr>PowerPoint Presentation</vt:lpstr>
      <vt:lpstr>Answers</vt:lpstr>
      <vt:lpstr>Find 3 Differences..</vt:lpstr>
      <vt:lpstr>PowerPoint Presentation</vt:lpstr>
      <vt:lpstr>Qualitative Quantitative Data </vt:lpstr>
    </vt:vector>
  </TitlesOfParts>
  <Company>ISD 742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Investigation</dc:title>
  <dc:creator>desktopuser</dc:creator>
  <cp:lastModifiedBy>desktopuser</cp:lastModifiedBy>
  <cp:revision>2</cp:revision>
  <dcterms:created xsi:type="dcterms:W3CDTF">2015-09-01T17:49:14Z</dcterms:created>
  <dcterms:modified xsi:type="dcterms:W3CDTF">2015-09-02T14:32:48Z</dcterms:modified>
</cp:coreProperties>
</file>